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60" autoAdjust="0"/>
    <p:restoredTop sz="94433" autoAdjust="0"/>
  </p:normalViewPr>
  <p:slideViewPr>
    <p:cSldViewPr snapToGrid="0">
      <p:cViewPr varScale="1">
        <p:scale>
          <a:sx n="132" d="100"/>
          <a:sy n="132" d="100"/>
        </p:scale>
        <p:origin x="416" y="16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 </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3369"/>
            <a:ext cx="5311454" cy="40318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a:t>
            </a:r>
            <a:r>
              <a:rPr lang="en-US" sz="1100" dirty="0">
                <a:latin typeface="Lucida Console" panose="020B0609040504020204" pitchFamily="49" charset="0"/>
              </a:rPr>
              <a:t>::</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ensures that the curves do not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18276</TotalTime>
  <Words>14476</Words>
  <Application>Microsoft Macintosh PowerPoint</Application>
  <PresentationFormat>On-screen Show (16:9)</PresentationFormat>
  <Paragraphs>2006</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1372</cp:revision>
  <cp:lastPrinted>2020-10-13T05:30:04Z</cp:lastPrinted>
  <dcterms:created xsi:type="dcterms:W3CDTF">2014-12-05T18:34:48Z</dcterms:created>
  <dcterms:modified xsi:type="dcterms:W3CDTF">2021-08-04T23:52:47Z</dcterms:modified>
  <cp:category/>
</cp:coreProperties>
</file>